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Roboto Medium"/>
      <p:regular r:id="rId16"/>
      <p:bold r:id="rId17"/>
      <p:italic r:id="rId18"/>
      <p:boldItalic r:id="rId19"/>
    </p:embeddedFont>
    <p:embeddedFont>
      <p:font typeface="Roboto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regular.fntdata"/><Relationship Id="rId11" Type="http://schemas.openxmlformats.org/officeDocument/2006/relationships/slide" Target="slides/slide6.xml"/><Relationship Id="rId22" Type="http://schemas.openxmlformats.org/officeDocument/2006/relationships/font" Target="fonts/RobotoLight-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Roboto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Medium-bold.fntdata"/><Relationship Id="rId16" Type="http://schemas.openxmlformats.org/officeDocument/2006/relationships/font" Target="fonts/Roboto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d8cc1e5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d8cc1e5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d8cc1e54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ad8cc1e54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ad8cc1e54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ad8cc1e54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Módulo 3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dos Filtros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Bem-vindo ao nosso desafio de reconhecimento facial! O objetivo é criar um modelo de Convolutional Neural Network (CNN) capaz de identificar faces em imagens. Aqui estão os passos: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/>
              <a:t>Conjunto de Dados</a:t>
            </a:r>
            <a:r>
              <a:rPr lang="pt-BR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Utilize um conjunto de dados robusto, contendo imagens variadas de faces. Divida-o em conjuntos de treinamento e teste.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Desafio dos Filtros</a:t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/>
              <a:t>Pré-processamento</a:t>
            </a:r>
            <a:r>
              <a:rPr lang="pt-BR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Realize pré-processamento nas imagens, incluindo redimensionamento, normalização e eventual aumento de dados para evitar overfitting.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/>
              <a:t>Arquitetura da CNN</a:t>
            </a:r>
            <a:r>
              <a:rPr lang="pt-BR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Projete uma arquitetura de CNN adequada para o problema. Considere camadas convolucionais, de pooling e totalmente conectadas. Experimente arquiteturas conhecidas, como VGG16, ResNet, ou crie a sua.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Desafio dos Filtros</a:t>
            </a:r>
            <a:endParaRPr/>
          </a:p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/>
              <a:t>Treinamento</a:t>
            </a:r>
            <a:r>
              <a:rPr lang="pt-BR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Treine o modelo usando o conjunto de treinamento, seguindo o método de </a:t>
            </a:r>
            <a:r>
              <a:rPr i="1" lang="pt-BR"/>
              <a:t>holdout</a:t>
            </a:r>
            <a:r>
              <a:rPr lang="pt-BR"/>
              <a:t>. E também utilize o </a:t>
            </a:r>
            <a:r>
              <a:rPr i="1" lang="pt-BR"/>
              <a:t>kfold</a:t>
            </a:r>
            <a:r>
              <a:rPr lang="pt-BR"/>
              <a:t> para comparar os dois modos. Ajuste hiperparâmetros, como taxa de aprendizado e número de épocas, para otimizar o desempenho. Experimente utilizar alguma meta heurística, como o </a:t>
            </a:r>
            <a:r>
              <a:rPr i="1" lang="pt-BR"/>
              <a:t>Greed search</a:t>
            </a:r>
            <a:r>
              <a:rPr lang="pt-BR"/>
              <a:t>, para buscar os melhores parâmetros para treinamento.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/>
              <a:t>Avaliação</a:t>
            </a:r>
            <a:r>
              <a:rPr lang="pt-BR"/>
              <a:t>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Avalie o modelo usando o conjunto de teste. Meça métricas como precisão, recall e F1-score para entender a eficácia do reconhecimento facial.</a:t>
            </a:r>
            <a:endParaRPr/>
          </a:p>
        </p:txBody>
      </p:sp>
      <p:sp>
        <p:nvSpPr>
          <p:cNvPr id="66" name="Google Shape;66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